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9" roundtripDataSignature="AMtx7mj2BqIEuwkMiHEYQ2dkrmNOpFYyg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customschemas.google.com/relationships/presentationmetadata" Target="meta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4:notes"/>
          <p:cNvSpPr txBox="1"/>
          <p:nvPr>
            <p:ph idx="1" type="body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78" name="Google Shape;78;p4:notes"/>
          <p:cNvSpPr/>
          <p:nvPr>
            <p:ph idx="2" type="sldImg"/>
          </p:nvPr>
        </p:nvSpPr>
        <p:spPr>
          <a:xfrm>
            <a:off x="685800" y="1143000"/>
            <a:ext cx="5486400" cy="30861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86" name="Google Shape;86;p7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37ba1e20b61_0_1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94" name="Google Shape;94;g37ba1e20b61_0_1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02" name="Google Shape;102;p8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1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8" name="Google Shape;18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20" name="Google Shape;20;p11"/>
          <p:cNvSpPr txBox="1"/>
          <p:nvPr/>
        </p:nvSpPr>
        <p:spPr>
          <a:xfrm>
            <a:off x="7196582" y="366044"/>
            <a:ext cx="4478053" cy="49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marR="0" rt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September 4, 2025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2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2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3" name="Google Shape;63;p2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4" name="Google Shape;64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2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9" name="Google Shape;69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2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4" name="Google Shape;74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logo corner">
  <p:cSld name="main logo corner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2"/>
          <p:cNvSpPr txBox="1"/>
          <p:nvPr>
            <p:ph type="title"/>
          </p:nvPr>
        </p:nvSpPr>
        <p:spPr>
          <a:xfrm>
            <a:off x="838200" y="111669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Calibri"/>
              <a:buNone/>
              <a:defRPr/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3" name="Google Shape;23;p12"/>
          <p:cNvSpPr txBox="1"/>
          <p:nvPr>
            <p:ph idx="1" type="body"/>
          </p:nvPr>
        </p:nvSpPr>
        <p:spPr>
          <a:xfrm>
            <a:off x="838200" y="2673751"/>
            <a:ext cx="10515600" cy="350321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406400" lvl="1" marL="9144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406400" lvl="2" marL="13716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406400" lvl="3" marL="18288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406400" lvl="4" marL="22860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406400" lvl="5" marL="27432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406400" lvl="6" marL="32004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406400" lvl="7" marL="36576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406400" lvl="8" marL="4114800" marR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id="24" name="Google Shape;24;p1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45374" y="6218073"/>
            <a:ext cx="1780309" cy="3362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empty background alt footer" showMasterSp="0">
  <p:cSld name="1_empty background alt footer">
    <p:bg>
      <p:bgPr>
        <a:solidFill>
          <a:srgbClr val="FFFFFF"/>
        </a:solidFill>
      </p:bgPr>
    </p:bg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/>
          <p:nvPr/>
        </p:nvSpPr>
        <p:spPr>
          <a:xfrm>
            <a:off x="-15607" y="-643262"/>
            <a:ext cx="12223214" cy="81445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accen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13"/>
          <p:cNvSpPr txBox="1"/>
          <p:nvPr>
            <p:ph type="title"/>
          </p:nvPr>
        </p:nvSpPr>
        <p:spPr>
          <a:xfrm>
            <a:off x="838200" y="40227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Arial"/>
              <a:buNone/>
              <a:defRPr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2pPr>
            <a:lvl3pPr lvl="2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3pPr>
            <a:lvl4pPr lvl="3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4pPr>
            <a:lvl5pPr lvl="4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5pPr>
            <a:lvl6pPr lvl="5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6pPr>
            <a:lvl7pPr lvl="6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7pPr>
            <a:lvl8pPr lvl="7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8pPr>
            <a:lvl9pPr lvl="8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800"/>
              <a:buNone/>
              <a:defRPr/>
            </a:lvl9pPr>
          </a:lstStyle>
          <a:p/>
        </p:txBody>
      </p:sp>
      <p:sp>
        <p:nvSpPr>
          <p:cNvPr id="28" name="Google Shape;28;p13"/>
          <p:cNvSpPr txBox="1"/>
          <p:nvPr>
            <p:ph idx="1" type="body"/>
          </p:nvPr>
        </p:nvSpPr>
        <p:spPr>
          <a:xfrm>
            <a:off x="838200" y="2001838"/>
            <a:ext cx="10515600" cy="44545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>
                <a:latin typeface="Arial"/>
                <a:ea typeface="Arial"/>
                <a:cs typeface="Arial"/>
                <a:sym typeface="Arial"/>
              </a:defRPr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5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5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7" name="Google Shape;37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1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1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4" name="Google Shape;44;p1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5" name="Google Shape;45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7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1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10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3" name="Google Shape;13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14" name="Google Shape;14;p10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345374" y="6218073"/>
            <a:ext cx="1780309" cy="336281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4"/>
          <p:cNvSpPr txBox="1"/>
          <p:nvPr>
            <p:ph type="ctrTitle"/>
          </p:nvPr>
        </p:nvSpPr>
        <p:spPr>
          <a:xfrm>
            <a:off x="784413" y="1455464"/>
            <a:ext cx="9144000" cy="1264543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75787B"/>
              </a:buClr>
              <a:buSzPct val="100000"/>
              <a:buFont typeface="Arial"/>
              <a:buNone/>
            </a:pPr>
            <a:r>
              <a:rPr b="1" lang="en-US" sz="7200">
                <a:solidFill>
                  <a:srgbClr val="75787B"/>
                </a:solidFill>
                <a:latin typeface="Arial"/>
                <a:ea typeface="Arial"/>
                <a:cs typeface="Arial"/>
                <a:sym typeface="Arial"/>
              </a:rPr>
              <a:t>HOKIE BRAND CAMP</a:t>
            </a:r>
            <a:endParaRPr/>
          </a:p>
        </p:txBody>
      </p:sp>
      <p:pic>
        <p:nvPicPr>
          <p:cNvPr id="81" name="Google Shape;81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67132" y="2825140"/>
            <a:ext cx="380184" cy="380184"/>
          </a:xfrm>
          <a:prstGeom prst="rect">
            <a:avLst/>
          </a:prstGeom>
          <a:noFill/>
          <a:ln>
            <a:noFill/>
          </a:ln>
        </p:spPr>
      </p:pic>
      <p:sp>
        <p:nvSpPr>
          <p:cNvPr id="82" name="Google Shape;82;p4"/>
          <p:cNvSpPr txBox="1"/>
          <p:nvPr/>
        </p:nvSpPr>
        <p:spPr>
          <a:xfrm>
            <a:off x="1028539" y="2955706"/>
            <a:ext cx="4478053" cy="49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70000"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F41"/>
              </a:buClr>
              <a:buSzPct val="100000"/>
              <a:buFont typeface="Arial"/>
              <a:buNone/>
            </a:pPr>
            <a:r>
              <a:rPr b="0" i="0" lang="en-US" sz="2800" u="none" cap="none" strike="noStrike">
                <a:solidFill>
                  <a:srgbClr val="871F41"/>
                </a:solidFill>
                <a:latin typeface="Arial"/>
                <a:ea typeface="Arial"/>
                <a:cs typeface="Arial"/>
                <a:sym typeface="Arial"/>
              </a:rPr>
              <a:t>Licensing</a:t>
            </a:r>
            <a:r>
              <a:rPr lang="en-US" sz="2800">
                <a:solidFill>
                  <a:srgbClr val="871F41"/>
                </a:solidFill>
              </a:rPr>
              <a:t> and Trademarks Updates</a:t>
            </a:r>
            <a:endParaRPr b="0" i="0" sz="2800" u="none" cap="none" strike="noStrike">
              <a:solidFill>
                <a:srgbClr val="871F4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3" name="Google Shape;83;p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7447985" y="2537596"/>
            <a:ext cx="4152675" cy="4152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7"/>
          <p:cNvSpPr txBox="1"/>
          <p:nvPr>
            <p:ph type="title"/>
          </p:nvPr>
        </p:nvSpPr>
        <p:spPr>
          <a:xfrm>
            <a:off x="838200" y="-142577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</a:pPr>
            <a:r>
              <a:rPr lang="en-US"/>
              <a:t>Quote Callout</a:t>
            </a:r>
            <a:endParaRPr/>
          </a:p>
        </p:txBody>
      </p:sp>
      <p:sp>
        <p:nvSpPr>
          <p:cNvPr id="89" name="Google Shape;89;p7"/>
          <p:cNvSpPr txBox="1"/>
          <p:nvPr/>
        </p:nvSpPr>
        <p:spPr>
          <a:xfrm>
            <a:off x="286111" y="366044"/>
            <a:ext cx="4478053" cy="49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F41"/>
              </a:buClr>
              <a:buSzPct val="100000"/>
              <a:buFont typeface="Arial"/>
              <a:buNone/>
            </a:pPr>
            <a:r>
              <a:rPr lang="en-US" sz="1800">
                <a:solidFill>
                  <a:srgbClr val="871F41"/>
                </a:solidFill>
              </a:rPr>
              <a:t>LICENSING AND TRADEMARKS UPDATES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F41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871F41"/>
              </a:solidFill>
            </a:endParaRPr>
          </a:p>
        </p:txBody>
      </p:sp>
      <p:sp>
        <p:nvSpPr>
          <p:cNvPr id="90" name="Google Shape;90;p7"/>
          <p:cNvSpPr txBox="1"/>
          <p:nvPr/>
        </p:nvSpPr>
        <p:spPr>
          <a:xfrm>
            <a:off x="406637" y="1025050"/>
            <a:ext cx="8652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en-US" sz="2400">
                <a:solidFill>
                  <a:srgbClr val="871F41"/>
                </a:solidFill>
              </a:rPr>
              <a:t>Protecting and Strengthening the Virginia Tech Brand</a:t>
            </a:r>
            <a:endParaRPr b="0" sz="2400" u="none" cap="none" strike="noStrike">
              <a:solidFill>
                <a:srgbClr val="871F4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7"/>
          <p:cNvSpPr txBox="1"/>
          <p:nvPr/>
        </p:nvSpPr>
        <p:spPr>
          <a:xfrm>
            <a:off x="406625" y="2262125"/>
            <a:ext cx="7369500" cy="2862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All internal uses of VT trademarks must align with brand standards (logos, colors, fonts, graphic style).</a:t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US" sz="1800">
                <a:solidFill>
                  <a:schemeClr val="dk1"/>
                </a:solidFill>
              </a:rPr>
              <a:t>Ensures that every product — from a student org t-shirt to a department mug — reflects one unified Hokie identity.</a:t>
            </a:r>
            <a:endParaRPr sz="1800">
              <a:solidFill>
                <a:schemeClr val="dk1"/>
              </a:solidFill>
            </a:endParaRPr>
          </a:p>
          <a:p>
            <a:pPr indent="0" lvl="0" marL="508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3A3C3D"/>
              </a:buClr>
              <a:buSzPts val="2400"/>
              <a:buFont typeface="Arial"/>
              <a:buNone/>
            </a:pPr>
            <a:r>
              <a:t/>
            </a:r>
            <a:endParaRPr sz="1800">
              <a:solidFill>
                <a:srgbClr val="3A3C3D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37ba1e20b61_0_12"/>
          <p:cNvSpPr txBox="1"/>
          <p:nvPr>
            <p:ph type="title"/>
          </p:nvPr>
        </p:nvSpPr>
        <p:spPr>
          <a:xfrm>
            <a:off x="838200" y="-1425777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</a:pPr>
            <a:r>
              <a:rPr lang="en-US"/>
              <a:t>Quote Callout</a:t>
            </a:r>
            <a:endParaRPr/>
          </a:p>
        </p:txBody>
      </p:sp>
      <p:sp>
        <p:nvSpPr>
          <p:cNvPr id="97" name="Google Shape;97;g37ba1e20b61_0_12"/>
          <p:cNvSpPr txBox="1"/>
          <p:nvPr/>
        </p:nvSpPr>
        <p:spPr>
          <a:xfrm>
            <a:off x="286111" y="366044"/>
            <a:ext cx="4478100" cy="49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F41"/>
              </a:buClr>
              <a:buSzPct val="100000"/>
              <a:buFont typeface="Arial"/>
              <a:buNone/>
            </a:pPr>
            <a:r>
              <a:rPr lang="en-US" sz="1800">
                <a:solidFill>
                  <a:srgbClr val="871F41"/>
                </a:solidFill>
              </a:rPr>
              <a:t>LICENSING AND TRADEMARKS UPDATES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F41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871F41"/>
              </a:solidFill>
            </a:endParaRPr>
          </a:p>
        </p:txBody>
      </p:sp>
      <p:sp>
        <p:nvSpPr>
          <p:cNvPr id="98" name="Google Shape;98;g37ba1e20b61_0_12"/>
          <p:cNvSpPr txBox="1"/>
          <p:nvPr/>
        </p:nvSpPr>
        <p:spPr>
          <a:xfrm>
            <a:off x="406637" y="1025050"/>
            <a:ext cx="86529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en-US" sz="2400">
                <a:solidFill>
                  <a:srgbClr val="871F41"/>
                </a:solidFill>
              </a:rPr>
              <a:t>Virginia Tech colors and PMS</a:t>
            </a:r>
            <a:endParaRPr b="0" sz="2400" u="none" cap="none" strike="noStrike">
              <a:solidFill>
                <a:srgbClr val="871F4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9" name="Google Shape;99;g37ba1e20b61_0_12" title="Screenshot 2025-09-04 at 7.35.42 AM.pn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6400" y="2027950"/>
            <a:ext cx="5982000" cy="40546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8"/>
          <p:cNvSpPr txBox="1"/>
          <p:nvPr>
            <p:ph type="title"/>
          </p:nvPr>
        </p:nvSpPr>
        <p:spPr>
          <a:xfrm>
            <a:off x="838200" y="-1425777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3500"/>
              <a:buFont typeface="Arial"/>
              <a:buNone/>
            </a:pPr>
            <a:r>
              <a:rPr lang="en-US"/>
              <a:t>Quote Callout</a:t>
            </a:r>
            <a:endParaRPr/>
          </a:p>
        </p:txBody>
      </p:sp>
      <p:sp>
        <p:nvSpPr>
          <p:cNvPr id="105" name="Google Shape;105;p8"/>
          <p:cNvSpPr txBox="1"/>
          <p:nvPr/>
        </p:nvSpPr>
        <p:spPr>
          <a:xfrm>
            <a:off x="286111" y="366044"/>
            <a:ext cx="4478053" cy="4992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fontScale="92500"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F41"/>
              </a:buClr>
              <a:buSzPct val="100000"/>
              <a:buFont typeface="Arial"/>
              <a:buNone/>
            </a:pPr>
            <a:r>
              <a:rPr lang="en-US" sz="1800">
                <a:solidFill>
                  <a:srgbClr val="871F41"/>
                </a:solidFill>
              </a:rPr>
              <a:t>LICENSING AND TRADEMARKS UPDATES</a:t>
            </a:r>
            <a:endParaRPr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871F41"/>
              </a:buClr>
              <a:buSzPct val="100000"/>
              <a:buFont typeface="Arial"/>
              <a:buNone/>
            </a:pPr>
            <a:r>
              <a:t/>
            </a:r>
            <a:endParaRPr sz="1800">
              <a:solidFill>
                <a:srgbClr val="871F41"/>
              </a:solidFill>
            </a:endParaRPr>
          </a:p>
        </p:txBody>
      </p:sp>
      <p:sp>
        <p:nvSpPr>
          <p:cNvPr id="106" name="Google Shape;106;p8"/>
          <p:cNvSpPr txBox="1"/>
          <p:nvPr/>
        </p:nvSpPr>
        <p:spPr>
          <a:xfrm>
            <a:off x="893948" y="1294381"/>
            <a:ext cx="9391500" cy="255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Arial"/>
              <a:buNone/>
            </a:pPr>
            <a:r>
              <a:rPr lang="en-US" sz="7200">
                <a:solidFill>
                  <a:srgbClr val="871F41"/>
                </a:solidFill>
              </a:rPr>
              <a:t>Questions or Comments</a:t>
            </a:r>
            <a:endParaRPr b="0" i="0" sz="7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2024-08-26T14:19:51Z</dcterms:created>
  <dc:creator>Candelario, Ethan</dc:creator>
</cp:coreProperties>
</file>